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11"/>
  </p:notesMasterIdLst>
  <p:sldIdLst>
    <p:sldId id="256" r:id="rId2"/>
    <p:sldId id="258" r:id="rId3"/>
    <p:sldId id="266" r:id="rId4"/>
    <p:sldId id="261" r:id="rId5"/>
    <p:sldId id="265" r:id="rId6"/>
    <p:sldId id="260"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2F5C8-2255-FE49-9DA9-B812DB3F5503}" type="datetimeFigureOut">
              <a:rPr lang="fr-FR" smtClean="0"/>
              <a:pPr/>
              <a:t>4/14/13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F8949-9DD5-FE45-BDCF-7A909F041369}"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03961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89F8949-9DD5-FE45-BDCF-7A909F041369}" type="slidenum">
              <a:rPr lang="fr-FR" smtClean="0"/>
              <a:pPr/>
              <a:t>4</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884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pPr/>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01F9CA3-105E-4857-9057-6DB6197DA786}" type="datetimeFigureOut">
              <a:rPr lang="en-US" smtClean="0"/>
              <a:pPr/>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4/14/13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4/14/13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4/14/13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pPr/>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4/14/13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s@thefailcon.com" TargetMode="Externa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p:txBody>
          <a:bodyPr/>
          <a:lstStyle/>
          <a:p>
            <a:r>
              <a:rPr lang="en-US" smtClean="0"/>
              <a:t>FailCon </a:t>
            </a:r>
            <a:r>
              <a:rPr lang="en-US" dirty="0" smtClean="0"/>
              <a:t>Country</a:t>
            </a:r>
          </a:p>
          <a:p>
            <a:r>
              <a:rPr lang="en-US" dirty="0" smtClean="0"/>
              <a:t>City, Tentative Date</a:t>
            </a:r>
          </a:p>
          <a:p>
            <a:endParaRPr lang="fr-FR" dirty="0"/>
          </a:p>
        </p:txBody>
      </p:sp>
      <p:pic>
        <p:nvPicPr>
          <p:cNvPr id="5" name="Image 4" descr="Capture d’écran 2012-07-06 à 15.17.12.png"/>
          <p:cNvPicPr>
            <a:picLocks noChangeAspect="1"/>
          </p:cNvPicPr>
          <p:nvPr/>
        </p:nvPicPr>
        <p:blipFill>
          <a:blip r:embed="rId2"/>
          <a:stretch>
            <a:fillRect/>
          </a:stretch>
        </p:blipFill>
        <p:spPr>
          <a:xfrm>
            <a:off x="2654300" y="1870068"/>
            <a:ext cx="3822700" cy="928796"/>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011386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pic>
        <p:nvPicPr>
          <p:cNvPr id="4" name="Espace réservé du contenu 3" descr="Capture d’écran 2012-07-06 à 15.17.12.png"/>
          <p:cNvPicPr>
            <a:picLocks noGrp="1" noChangeAspect="1"/>
          </p:cNvPicPr>
          <p:nvPr>
            <p:ph idx="1"/>
          </p:nvPr>
        </p:nvPicPr>
        <p:blipFill>
          <a:blip r:embed="rId2"/>
          <a:stretch>
            <a:fillRect/>
          </a:stretch>
        </p:blipFill>
        <p:spPr>
          <a:xfrm>
            <a:off x="2672787" y="450096"/>
            <a:ext cx="3690734" cy="896732"/>
          </a:xfrm>
        </p:spPr>
      </p:pic>
      <p:sp>
        <p:nvSpPr>
          <p:cNvPr id="5" name="ZoneTexte 4"/>
          <p:cNvSpPr txBox="1"/>
          <p:nvPr/>
        </p:nvSpPr>
        <p:spPr>
          <a:xfrm>
            <a:off x="549275" y="1444532"/>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602403" y="1725933"/>
            <a:ext cx="7494726" cy="3139321"/>
          </a:xfrm>
          <a:prstGeom prst="rect">
            <a:avLst/>
          </a:prstGeom>
          <a:noFill/>
        </p:spPr>
        <p:txBody>
          <a:bodyPr wrap="square" rtlCol="0">
            <a:spAutoFit/>
          </a:bodyPr>
          <a:lstStyle/>
          <a:p>
            <a:r>
              <a:rPr lang="fr-FR" b="1" dirty="0" err="1" smtClean="0"/>
              <a:t>My</a:t>
            </a:r>
            <a:r>
              <a:rPr lang="fr-FR" b="1" dirty="0" smtClean="0"/>
              <a:t> Mission</a:t>
            </a:r>
            <a:endParaRPr lang="fr-FR" b="1" dirty="0" smtClean="0"/>
          </a:p>
          <a:p>
            <a:endParaRPr lang="en-US" b="1" dirty="0" smtClean="0"/>
          </a:p>
          <a:p>
            <a:r>
              <a:rPr lang="en-US" dirty="0" smtClean="0"/>
              <a:t>Let us know why you think FailCon is important, especially for your city or country specifically.  </a:t>
            </a:r>
          </a:p>
          <a:p>
            <a:endParaRPr lang="en-US" dirty="0" smtClean="0"/>
          </a:p>
          <a:p>
            <a:r>
              <a:rPr lang="en-US" dirty="0" smtClean="0"/>
              <a:t>What do you hope to change?  </a:t>
            </a:r>
          </a:p>
          <a:p>
            <a:endParaRPr lang="en-US" dirty="0" smtClean="0"/>
          </a:p>
          <a:p>
            <a:r>
              <a:rPr lang="en-US" dirty="0" smtClean="0"/>
              <a:t>What does it mean to you?</a:t>
            </a:r>
            <a:endParaRPr lang="fr-FR" b="1" dirty="0" smtClean="0"/>
          </a:p>
          <a:p>
            <a:endParaRPr lang="fr-FR" b="1" dirty="0" smtClean="0"/>
          </a:p>
          <a:p>
            <a:endParaRPr lang="fr-FR" dirty="0"/>
          </a:p>
          <a:p>
            <a:endParaRPr lang="fr-FR" dirty="0"/>
          </a:p>
          <a:p>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100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pic>
        <p:nvPicPr>
          <p:cNvPr id="4" name="Espace réservé du contenu 3" descr="Capture d’écran 2012-07-06 à 15.17.12.png"/>
          <p:cNvPicPr>
            <a:picLocks noGrp="1" noChangeAspect="1"/>
          </p:cNvPicPr>
          <p:nvPr>
            <p:ph idx="1"/>
          </p:nvPr>
        </p:nvPicPr>
        <p:blipFill>
          <a:blip r:embed="rId2"/>
          <a:stretch>
            <a:fillRect/>
          </a:stretch>
        </p:blipFill>
        <p:spPr>
          <a:xfrm>
            <a:off x="2672787" y="450096"/>
            <a:ext cx="3690734" cy="896732"/>
          </a:xfrm>
        </p:spPr>
      </p:pic>
      <p:sp>
        <p:nvSpPr>
          <p:cNvPr id="5" name="ZoneTexte 4"/>
          <p:cNvSpPr txBox="1"/>
          <p:nvPr/>
        </p:nvSpPr>
        <p:spPr>
          <a:xfrm>
            <a:off x="549275" y="1444532"/>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6" name="TextBox 5"/>
          <p:cNvSpPr txBox="1"/>
          <p:nvPr/>
        </p:nvSpPr>
        <p:spPr>
          <a:xfrm>
            <a:off x="549275" y="1606623"/>
            <a:ext cx="7104663" cy="369332"/>
          </a:xfrm>
          <a:prstGeom prst="rect">
            <a:avLst/>
          </a:prstGeom>
          <a:noFill/>
        </p:spPr>
        <p:txBody>
          <a:bodyPr wrap="square" rtlCol="0">
            <a:spAutoFit/>
          </a:bodyPr>
          <a:lstStyle/>
          <a:p>
            <a:r>
              <a:rPr lang="en-US" b="1" dirty="0" smtClean="0"/>
              <a:t>My Team</a:t>
            </a:r>
          </a:p>
          <a:p>
            <a:endParaRPr lang="en-US" dirty="0"/>
          </a:p>
        </p:txBody>
      </p:sp>
      <p:sp>
        <p:nvSpPr>
          <p:cNvPr id="7" name="ZoneTexte 5"/>
          <p:cNvSpPr txBox="1"/>
          <p:nvPr/>
        </p:nvSpPr>
        <p:spPr>
          <a:xfrm>
            <a:off x="1752439" y="1975954"/>
            <a:ext cx="6399683" cy="1231106"/>
          </a:xfrm>
          <a:prstGeom prst="rect">
            <a:avLst/>
          </a:prstGeom>
          <a:noFill/>
        </p:spPr>
        <p:txBody>
          <a:bodyPr wrap="square" rtlCol="0">
            <a:spAutoFit/>
          </a:bodyPr>
          <a:lstStyle/>
          <a:p>
            <a:r>
              <a:rPr lang="en-US" sz="1400" b="1" dirty="0" smtClean="0"/>
              <a:t>Your Name </a:t>
            </a:r>
          </a:p>
          <a:p>
            <a:r>
              <a:rPr lang="en-US" sz="1400" dirty="0" smtClean="0"/>
              <a:t>What is your experience?  What industry/</a:t>
            </a:r>
            <a:r>
              <a:rPr lang="en-US" sz="1400" dirty="0" err="1" smtClean="0"/>
              <a:t>ies</a:t>
            </a:r>
            <a:r>
              <a:rPr lang="en-US" sz="1400" dirty="0" smtClean="0"/>
              <a:t> do you work in?  What will you focus on in this production?  What are your strengths and weaknesses?</a:t>
            </a:r>
            <a:endParaRPr lang="en-US" sz="1400" b="1" dirty="0" smtClean="0"/>
          </a:p>
          <a:p>
            <a:endParaRPr lang="fr-FR" dirty="0" smtClean="0"/>
          </a:p>
          <a:p>
            <a:endParaRPr lang="fr-FR" dirty="0"/>
          </a:p>
        </p:txBody>
      </p:sp>
      <p:pic>
        <p:nvPicPr>
          <p:cNvPr id="8" name="Image 6" descr="Capture d’écran 2012-07-06 à 15.19.58.pn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88392" y="2053935"/>
            <a:ext cx="1002993" cy="1002993"/>
          </a:xfrm>
          <a:prstGeom prst="rect">
            <a:avLst/>
          </a:prstGeom>
        </p:spPr>
      </p:pic>
      <p:sp>
        <p:nvSpPr>
          <p:cNvPr id="10" name="ZoneTexte 8"/>
          <p:cNvSpPr txBox="1"/>
          <p:nvPr/>
        </p:nvSpPr>
        <p:spPr>
          <a:xfrm>
            <a:off x="1752439" y="3419493"/>
            <a:ext cx="6285634" cy="954107"/>
          </a:xfrm>
          <a:prstGeom prst="rect">
            <a:avLst/>
          </a:prstGeom>
          <a:noFill/>
        </p:spPr>
        <p:txBody>
          <a:bodyPr wrap="square" rtlCol="0">
            <a:spAutoFit/>
          </a:bodyPr>
          <a:lstStyle/>
          <a:p>
            <a:r>
              <a:rPr lang="en-US" sz="1400" b="1" dirty="0" smtClean="0"/>
              <a:t>Who Else?</a:t>
            </a:r>
            <a:endParaRPr lang="en-US" sz="1400" b="1" dirty="0" smtClean="0"/>
          </a:p>
          <a:p>
            <a:r>
              <a:rPr lang="en-US" sz="1400" dirty="0" smtClean="0"/>
              <a:t>Who else is on your team?  Why?  What are their strengths, weaknesses, and background experience?  Feel free to take more than one slide for team description.</a:t>
            </a:r>
          </a:p>
          <a:p>
            <a:endParaRPr lang="fr-FR" b="1" dirty="0"/>
          </a:p>
        </p:txBody>
      </p:sp>
      <p:sp>
        <p:nvSpPr>
          <p:cNvPr id="11" name="ZoneTexte 8"/>
          <p:cNvSpPr txBox="1"/>
          <p:nvPr/>
        </p:nvSpPr>
        <p:spPr>
          <a:xfrm>
            <a:off x="1807144" y="4895842"/>
            <a:ext cx="6285634" cy="954107"/>
          </a:xfrm>
          <a:prstGeom prst="rect">
            <a:avLst/>
          </a:prstGeom>
          <a:noFill/>
        </p:spPr>
        <p:txBody>
          <a:bodyPr wrap="square" rtlCol="0">
            <a:spAutoFit/>
          </a:bodyPr>
          <a:lstStyle/>
          <a:p>
            <a:r>
              <a:rPr lang="en-US" sz="1400" b="1" dirty="0" smtClean="0"/>
              <a:t>Who Else?</a:t>
            </a:r>
            <a:endParaRPr lang="en-US" sz="1400" b="1" dirty="0" smtClean="0"/>
          </a:p>
          <a:p>
            <a:r>
              <a:rPr lang="en-US" sz="1400" dirty="0" smtClean="0"/>
              <a:t>Who else is on your team?  Why?  What are their strengths, weaknesses, and background </a:t>
            </a:r>
            <a:r>
              <a:rPr lang="en-US" sz="1400" dirty="0" smtClean="0"/>
              <a:t>experience?</a:t>
            </a:r>
            <a:r>
              <a:rPr lang="en-US" sz="1400" dirty="0" smtClean="0"/>
              <a:t>  Feel </a:t>
            </a:r>
            <a:r>
              <a:rPr lang="en-US" sz="1400" dirty="0" smtClean="0"/>
              <a:t>free to take more than one slide for team description.</a:t>
            </a:r>
          </a:p>
          <a:p>
            <a:endParaRPr lang="fr-FR"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1005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5" name="ZoneTexte 4"/>
          <p:cNvSpPr txBox="1"/>
          <p:nvPr/>
        </p:nvSpPr>
        <p:spPr>
          <a:xfrm>
            <a:off x="549275" y="1444532"/>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602403" y="1508813"/>
            <a:ext cx="7494726" cy="646331"/>
          </a:xfrm>
          <a:prstGeom prst="rect">
            <a:avLst/>
          </a:prstGeom>
          <a:noFill/>
        </p:spPr>
        <p:txBody>
          <a:bodyPr wrap="square" rtlCol="0">
            <a:spAutoFit/>
          </a:bodyPr>
          <a:lstStyle/>
          <a:p>
            <a:r>
              <a:rPr lang="en-US" b="1" dirty="0" smtClean="0"/>
              <a:t>Possible Speakers:</a:t>
            </a:r>
            <a:endParaRPr lang="en-US" b="1" dirty="0" smtClean="0"/>
          </a:p>
          <a:p>
            <a:endParaRPr lang="en-US" b="1" dirty="0" smtClean="0"/>
          </a:p>
          <a:p>
            <a:endParaRPr lang="fr-FR" dirty="0"/>
          </a:p>
        </p:txBody>
      </p:sp>
      <p:pic>
        <p:nvPicPr>
          <p:cNvPr id="6" name="Image 5" descr="Capture d’écran 2012-07-06 à 15.45.35.pn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60911" y="2045820"/>
            <a:ext cx="1020513" cy="1289068"/>
          </a:xfrm>
          <a:prstGeom prst="rect">
            <a:avLst/>
          </a:prstGeom>
        </p:spPr>
      </p:pic>
      <p:pic>
        <p:nvPicPr>
          <p:cNvPr id="8" name="Image 7" descr="Capture d’écran 2012-07-06 à 15.48.29.pn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39201" y="3638937"/>
            <a:ext cx="1064963" cy="1189100"/>
          </a:xfrm>
          <a:prstGeom prst="rect">
            <a:avLst/>
          </a:prstGeom>
        </p:spPr>
      </p:pic>
      <p:sp>
        <p:nvSpPr>
          <p:cNvPr id="9" name="ZoneTexte 8"/>
          <p:cNvSpPr txBox="1"/>
          <p:nvPr/>
        </p:nvSpPr>
        <p:spPr>
          <a:xfrm>
            <a:off x="1922540" y="2067532"/>
            <a:ext cx="6315704" cy="1384995"/>
          </a:xfrm>
          <a:prstGeom prst="rect">
            <a:avLst/>
          </a:prstGeom>
          <a:noFill/>
        </p:spPr>
        <p:txBody>
          <a:bodyPr wrap="square" rtlCol="0">
            <a:spAutoFit/>
          </a:bodyPr>
          <a:lstStyle/>
          <a:p>
            <a:r>
              <a:rPr lang="en-US" sz="1400" b="1" dirty="0" smtClean="0"/>
              <a:t>Speaker Name + Title</a:t>
            </a:r>
          </a:p>
          <a:p>
            <a:r>
              <a:rPr lang="en-US" sz="1400" dirty="0" smtClean="0"/>
              <a:t>How could you reach this speaker?  Why are you interested in inviting them?  Do they have a personal story of failure?  This shouldn’t be a bio, this should be why they are right for your FailCon.  (NOTE: These do not need to be confirmed speakers, of course, just people to give us a taste of who you’d invite.)</a:t>
            </a:r>
            <a:endParaRPr lang="en-US" sz="1400" dirty="0" smtClean="0"/>
          </a:p>
          <a:p>
            <a:endParaRPr lang="fr-FR" dirty="0"/>
          </a:p>
        </p:txBody>
      </p:sp>
      <p:sp>
        <p:nvSpPr>
          <p:cNvPr id="11" name="ZoneTexte 10"/>
          <p:cNvSpPr txBox="1"/>
          <p:nvPr/>
        </p:nvSpPr>
        <p:spPr>
          <a:xfrm>
            <a:off x="1938370" y="3683778"/>
            <a:ext cx="6028499" cy="1169551"/>
          </a:xfrm>
          <a:prstGeom prst="rect">
            <a:avLst/>
          </a:prstGeom>
          <a:noFill/>
        </p:spPr>
        <p:txBody>
          <a:bodyPr wrap="square" rtlCol="0">
            <a:spAutoFit/>
          </a:bodyPr>
          <a:lstStyle/>
          <a:p>
            <a:r>
              <a:rPr lang="en-US" sz="1400" b="1" dirty="0" smtClean="0"/>
              <a:t>Speaker Name + Title</a:t>
            </a:r>
            <a:endParaRPr lang="en-US" sz="1400" b="1" dirty="0" smtClean="0"/>
          </a:p>
          <a:p>
            <a:r>
              <a:rPr lang="en-US" sz="1400" dirty="0" smtClean="0"/>
              <a:t>Also, think about diversity.  Are you just listing men here?  Are they all young?  Are they all of European decent?  We pride ourselves on the diversity of experience, history, race, gender, and creed that we share on the FailCon stage.</a:t>
            </a:r>
            <a:endParaRPr lang="en-US" sz="1400" dirty="0" smtClean="0"/>
          </a:p>
        </p:txBody>
      </p:sp>
      <p:pic>
        <p:nvPicPr>
          <p:cNvPr id="17" name="Espace réservé du contenu 3" descr="Capture d’écran 2012-07-06 à 15.17.12.png"/>
          <p:cNvPicPr>
            <a:picLocks noChangeAspect="1"/>
          </p:cNvPicPr>
          <p:nvPr/>
        </p:nvPicPr>
        <p:blipFill>
          <a:blip r:embed="rId5"/>
          <a:stretch>
            <a:fillRect/>
          </a:stretch>
        </p:blipFill>
        <p:spPr>
          <a:xfrm>
            <a:off x="2672787" y="450096"/>
            <a:ext cx="3690734" cy="896732"/>
          </a:xfrm>
          <a:prstGeom prst="rect">
            <a:avLst/>
          </a:prstGeom>
        </p:spPr>
      </p:pic>
      <p:pic>
        <p:nvPicPr>
          <p:cNvPr id="18" name="Image 7" descr="Capture d’écran 2012-07-06 à 15.48.29.png"/>
          <p:cNvPicPr>
            <a:picLocks noChangeAspect="1"/>
          </p:cNvPicPr>
          <p:nvPr/>
        </p:nvPicPr>
        <p:blipFill>
          <a:blip r:embed="rId6"/>
          <a:stretch>
            <a:fillRect/>
          </a:stretch>
        </p:blipFill>
        <p:spPr>
          <a:xfrm>
            <a:off x="759545" y="5130149"/>
            <a:ext cx="1026825" cy="1459172"/>
          </a:xfrm>
          <a:prstGeom prst="rect">
            <a:avLst/>
          </a:prstGeom>
        </p:spPr>
      </p:pic>
      <p:sp>
        <p:nvSpPr>
          <p:cNvPr id="19" name="ZoneTexte 10"/>
          <p:cNvSpPr txBox="1"/>
          <p:nvPr/>
        </p:nvSpPr>
        <p:spPr>
          <a:xfrm>
            <a:off x="1953171" y="5261838"/>
            <a:ext cx="6028499" cy="738664"/>
          </a:xfrm>
          <a:prstGeom prst="rect">
            <a:avLst/>
          </a:prstGeom>
          <a:noFill/>
        </p:spPr>
        <p:txBody>
          <a:bodyPr wrap="square" rtlCol="0">
            <a:spAutoFit/>
          </a:bodyPr>
          <a:lstStyle/>
          <a:p>
            <a:r>
              <a:rPr lang="en-US" sz="1400" b="1" dirty="0" smtClean="0"/>
              <a:t>Speaker Name + Title</a:t>
            </a:r>
            <a:endParaRPr lang="en-US" sz="1400" b="1" dirty="0" smtClean="0"/>
          </a:p>
          <a:p>
            <a:r>
              <a:rPr lang="en-US" sz="1400" dirty="0" smtClean="0"/>
              <a:t>You should also feel comfortable taking 1-2 slides for speakers, if you have a lot of awesome ideas.</a:t>
            </a:r>
            <a:endParaRPr lang="en-US" sz="14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6833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5" name="ZoneTexte 4"/>
          <p:cNvSpPr txBox="1"/>
          <p:nvPr/>
        </p:nvSpPr>
        <p:spPr>
          <a:xfrm>
            <a:off x="549275" y="1400890"/>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602402" y="1725933"/>
            <a:ext cx="8348099" cy="2031325"/>
          </a:xfrm>
          <a:prstGeom prst="rect">
            <a:avLst/>
          </a:prstGeom>
          <a:noFill/>
        </p:spPr>
        <p:txBody>
          <a:bodyPr wrap="square" rtlCol="0">
            <a:spAutoFit/>
          </a:bodyPr>
          <a:lstStyle/>
          <a:p>
            <a:r>
              <a:rPr lang="en-US" b="1" dirty="0" smtClean="0"/>
              <a:t>Possible Sponsors:</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smtClean="0"/>
          </a:p>
        </p:txBody>
      </p:sp>
      <p:pic>
        <p:nvPicPr>
          <p:cNvPr id="6" name="Image 5" descr="Capture d’écran 2012-07-06 à 16.43.10.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49275" y="2184400"/>
            <a:ext cx="2546686" cy="974903"/>
          </a:xfrm>
          <a:prstGeom prst="rect">
            <a:avLst/>
          </a:prstGeom>
        </p:spPr>
      </p:pic>
      <p:pic>
        <p:nvPicPr>
          <p:cNvPr id="7" name="Image 6" descr="Capture d’écran 2012-05-16 à 15.25.36.pn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95016" y="3447741"/>
            <a:ext cx="2177771" cy="947158"/>
          </a:xfrm>
          <a:prstGeom prst="rect">
            <a:avLst/>
          </a:prstGeom>
        </p:spPr>
      </p:pic>
      <p:pic>
        <p:nvPicPr>
          <p:cNvPr id="10" name="Image 9" descr="Capture d’écran 2012-07-06 à 16.45.43.pn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49275" y="5077929"/>
            <a:ext cx="2546686" cy="752430"/>
          </a:xfrm>
          <a:prstGeom prst="rect">
            <a:avLst/>
          </a:prstGeom>
        </p:spPr>
      </p:pic>
      <p:pic>
        <p:nvPicPr>
          <p:cNvPr id="13" name="Espace réservé du contenu 3" descr="Capture d’écran 2012-07-06 à 15.17.12.png"/>
          <p:cNvPicPr>
            <a:picLocks noChangeAspect="1"/>
          </p:cNvPicPr>
          <p:nvPr/>
        </p:nvPicPr>
        <p:blipFill>
          <a:blip r:embed="rId5"/>
          <a:stretch>
            <a:fillRect/>
          </a:stretch>
        </p:blipFill>
        <p:spPr>
          <a:xfrm>
            <a:off x="2672787" y="450096"/>
            <a:ext cx="3690734" cy="896732"/>
          </a:xfrm>
          <a:prstGeom prst="rect">
            <a:avLst/>
          </a:prstGeom>
        </p:spPr>
      </p:pic>
      <p:sp>
        <p:nvSpPr>
          <p:cNvPr id="14" name="TextBox 13"/>
          <p:cNvSpPr txBox="1"/>
          <p:nvPr/>
        </p:nvSpPr>
        <p:spPr>
          <a:xfrm>
            <a:off x="3538738" y="2184400"/>
            <a:ext cx="4624240" cy="923330"/>
          </a:xfrm>
          <a:prstGeom prst="rect">
            <a:avLst/>
          </a:prstGeom>
          <a:noFill/>
        </p:spPr>
        <p:txBody>
          <a:bodyPr wrap="square" rtlCol="0">
            <a:spAutoFit/>
          </a:bodyPr>
          <a:lstStyle/>
          <a:p>
            <a:r>
              <a:rPr lang="en-US" dirty="0" smtClean="0"/>
              <a:t>How do you know this partner?  Why do you think they would get involved and in what capacity?</a:t>
            </a:r>
            <a:endParaRPr lang="en-US" dirty="0"/>
          </a:p>
        </p:txBody>
      </p:sp>
      <p:sp>
        <p:nvSpPr>
          <p:cNvPr id="15" name="TextBox 14"/>
          <p:cNvSpPr txBox="1"/>
          <p:nvPr/>
        </p:nvSpPr>
        <p:spPr>
          <a:xfrm>
            <a:off x="3560878" y="3482425"/>
            <a:ext cx="4624240" cy="923330"/>
          </a:xfrm>
          <a:prstGeom prst="rect">
            <a:avLst/>
          </a:prstGeom>
          <a:noFill/>
        </p:spPr>
        <p:txBody>
          <a:bodyPr wrap="square" rtlCol="0">
            <a:spAutoFit/>
          </a:bodyPr>
          <a:lstStyle/>
          <a:p>
            <a:r>
              <a:rPr lang="en-US" dirty="0" smtClean="0"/>
              <a:t>How do you know this partner?  Why do you think they would get involved and in what capacity?</a:t>
            </a:r>
            <a:endParaRPr lang="en-US" dirty="0"/>
          </a:p>
        </p:txBody>
      </p:sp>
      <p:sp>
        <p:nvSpPr>
          <p:cNvPr id="16" name="TextBox 15"/>
          <p:cNvSpPr txBox="1"/>
          <p:nvPr/>
        </p:nvSpPr>
        <p:spPr>
          <a:xfrm>
            <a:off x="3549593" y="4982694"/>
            <a:ext cx="4624240" cy="923330"/>
          </a:xfrm>
          <a:prstGeom prst="rect">
            <a:avLst/>
          </a:prstGeom>
          <a:noFill/>
        </p:spPr>
        <p:txBody>
          <a:bodyPr wrap="square" rtlCol="0">
            <a:spAutoFit/>
          </a:bodyPr>
          <a:lstStyle/>
          <a:p>
            <a:r>
              <a:rPr lang="en-US" dirty="0" smtClean="0"/>
              <a:t>How do you know this partner?  Why do you think they would get involved and in what capacity?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5819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5" name="ZoneTexte 4"/>
          <p:cNvSpPr txBox="1"/>
          <p:nvPr/>
        </p:nvSpPr>
        <p:spPr>
          <a:xfrm>
            <a:off x="549275" y="1444532"/>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602403" y="1725933"/>
            <a:ext cx="7494726" cy="2031325"/>
          </a:xfrm>
          <a:prstGeom prst="rect">
            <a:avLst/>
          </a:prstGeom>
          <a:noFill/>
        </p:spPr>
        <p:txBody>
          <a:bodyPr wrap="square" rtlCol="0">
            <a:spAutoFit/>
          </a:bodyPr>
          <a:lstStyle/>
          <a:p>
            <a:r>
              <a:rPr lang="fr-FR" b="1" dirty="0" err="1" smtClean="0"/>
              <a:t>When</a:t>
            </a:r>
            <a:r>
              <a:rPr lang="fr-FR" b="1" dirty="0" smtClean="0"/>
              <a:t> </a:t>
            </a:r>
            <a:r>
              <a:rPr lang="fr-FR" b="1" dirty="0" err="1" smtClean="0"/>
              <a:t>Would</a:t>
            </a:r>
            <a:r>
              <a:rPr lang="fr-FR" b="1" dirty="0" smtClean="0"/>
              <a:t> You Host It?</a:t>
            </a:r>
          </a:p>
          <a:p>
            <a:endParaRPr lang="fr-FR" b="1" dirty="0" smtClean="0"/>
          </a:p>
          <a:p>
            <a:r>
              <a:rPr lang="en-US" dirty="0" smtClean="0"/>
              <a:t>This should just be a tentative date or time of year.  We know you have not secured a final date yet, but we want to make sure you have a realistic production time line.</a:t>
            </a:r>
          </a:p>
          <a:p>
            <a:endParaRPr lang="en-US" dirty="0" smtClean="0"/>
          </a:p>
          <a:p>
            <a:endParaRPr lang="fr-FR" dirty="0"/>
          </a:p>
          <a:p>
            <a:endParaRPr lang="fr-FR" dirty="0"/>
          </a:p>
        </p:txBody>
      </p:sp>
      <p:pic>
        <p:nvPicPr>
          <p:cNvPr id="11" name="Espace réservé du contenu 3" descr="Capture d’écran 2012-07-06 à 15.17.12.png"/>
          <p:cNvPicPr>
            <a:picLocks noChangeAspect="1"/>
          </p:cNvPicPr>
          <p:nvPr/>
        </p:nvPicPr>
        <p:blipFill>
          <a:blip r:embed="rId2"/>
          <a:stretch>
            <a:fillRect/>
          </a:stretch>
        </p:blipFill>
        <p:spPr>
          <a:xfrm>
            <a:off x="2672787" y="450096"/>
            <a:ext cx="3690734" cy="896732"/>
          </a:xfrm>
          <a:prstGeom prst="rect">
            <a:avLst/>
          </a:prstGeom>
        </p:spPr>
      </p:pic>
      <p:sp>
        <p:nvSpPr>
          <p:cNvPr id="12" name="ZoneTexte 2"/>
          <p:cNvSpPr txBox="1"/>
          <p:nvPr/>
        </p:nvSpPr>
        <p:spPr>
          <a:xfrm>
            <a:off x="570985" y="3983985"/>
            <a:ext cx="7494726" cy="1754327"/>
          </a:xfrm>
          <a:prstGeom prst="rect">
            <a:avLst/>
          </a:prstGeom>
          <a:noFill/>
        </p:spPr>
        <p:txBody>
          <a:bodyPr wrap="square" rtlCol="0">
            <a:spAutoFit/>
          </a:bodyPr>
          <a:lstStyle/>
          <a:p>
            <a:r>
              <a:rPr lang="fr-FR" b="1" dirty="0" err="1" smtClean="0"/>
              <a:t>What</a:t>
            </a:r>
            <a:r>
              <a:rPr lang="fr-FR" b="1" dirty="0" smtClean="0"/>
              <a:t> venue </a:t>
            </a:r>
            <a:r>
              <a:rPr lang="fr-FR" b="1" dirty="0" err="1" smtClean="0"/>
              <a:t>could</a:t>
            </a:r>
            <a:r>
              <a:rPr lang="fr-FR" b="1" dirty="0" smtClean="0"/>
              <a:t> </a:t>
            </a:r>
            <a:r>
              <a:rPr lang="fr-FR" b="1" dirty="0" err="1" smtClean="0"/>
              <a:t>you</a:t>
            </a:r>
            <a:r>
              <a:rPr lang="fr-FR" b="1" dirty="0" smtClean="0"/>
              <a:t> host </a:t>
            </a:r>
            <a:r>
              <a:rPr lang="fr-FR" b="1" dirty="0" err="1" smtClean="0"/>
              <a:t>it</a:t>
            </a:r>
            <a:r>
              <a:rPr lang="fr-FR" b="1" dirty="0" smtClean="0"/>
              <a:t> </a:t>
            </a:r>
            <a:r>
              <a:rPr lang="fr-FR" b="1" dirty="0" err="1" smtClean="0"/>
              <a:t>at</a:t>
            </a:r>
            <a:r>
              <a:rPr lang="fr-FR" b="1" dirty="0" smtClean="0"/>
              <a:t>?</a:t>
            </a:r>
          </a:p>
          <a:p>
            <a:endParaRPr lang="fr-FR" b="1" dirty="0" smtClean="0"/>
          </a:p>
          <a:p>
            <a:r>
              <a:rPr lang="en-US" dirty="0" smtClean="0"/>
              <a:t>What venues might host it?  Why do you like those?  How would you set it up?  How much would it cost?  We also like photos.   </a:t>
            </a:r>
          </a:p>
          <a:p>
            <a:endParaRPr lang="en-US" dirty="0" smtClean="0"/>
          </a:p>
          <a:p>
            <a:endParaRPr lang="fr-FR" dirty="0"/>
          </a:p>
          <a:p>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93612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5" name="ZoneTexte 4"/>
          <p:cNvSpPr txBox="1"/>
          <p:nvPr/>
        </p:nvSpPr>
        <p:spPr>
          <a:xfrm>
            <a:off x="549275" y="1444532"/>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602403" y="1725933"/>
            <a:ext cx="7494726" cy="4524316"/>
          </a:xfrm>
          <a:prstGeom prst="rect">
            <a:avLst/>
          </a:prstGeom>
          <a:noFill/>
        </p:spPr>
        <p:txBody>
          <a:bodyPr wrap="square" rtlCol="0">
            <a:spAutoFit/>
          </a:bodyPr>
          <a:lstStyle/>
          <a:p>
            <a:r>
              <a:rPr lang="en-US" b="1" dirty="0" smtClean="0"/>
              <a:t>Who Is Your Target Market?</a:t>
            </a:r>
          </a:p>
          <a:p>
            <a:endParaRPr lang="en-US" b="1" dirty="0" smtClean="0"/>
          </a:p>
          <a:p>
            <a:r>
              <a:rPr lang="en-US" dirty="0" smtClean="0"/>
              <a:t>Would you target early stage startups like most of our events?  Would you also look at NGOs or big business or government?  And how many people do you expect?  (NOTE: Most first-time FailCon events have ~150 people.)</a:t>
            </a:r>
          </a:p>
          <a:p>
            <a:endParaRPr lang="en-US" dirty="0" smtClean="0"/>
          </a:p>
          <a:p>
            <a:endParaRPr lang="en-US" dirty="0" smtClean="0"/>
          </a:p>
          <a:p>
            <a:r>
              <a:rPr lang="en-US" b="1" dirty="0" smtClean="0"/>
              <a:t>How Will You Reach Them?</a:t>
            </a:r>
          </a:p>
          <a:p>
            <a:endParaRPr lang="en-US" b="1" dirty="0" smtClean="0"/>
          </a:p>
          <a:p>
            <a:r>
              <a:rPr lang="en-US" dirty="0" smtClean="0"/>
              <a:t>Do you know local news channels?  Entrepreneur groups?  </a:t>
            </a:r>
            <a:r>
              <a:rPr lang="en-US" dirty="0" err="1" smtClean="0"/>
              <a:t>Meetup</a:t>
            </a:r>
            <a:r>
              <a:rPr lang="en-US" dirty="0" smtClean="0"/>
              <a:t> groups?  Other events that will co-promote?  </a:t>
            </a:r>
          </a:p>
          <a:p>
            <a:endParaRPr lang="en-US" dirty="0" smtClean="0"/>
          </a:p>
          <a:p>
            <a:r>
              <a:rPr lang="en-US" dirty="0" smtClean="0"/>
              <a:t>FailCon does NOT sell out with a few newspaper ads and a spot on Facebook.  How will YOU sell your tickets?</a:t>
            </a:r>
          </a:p>
          <a:p>
            <a:endParaRPr lang="fr-FR" dirty="0" smtClean="0"/>
          </a:p>
          <a:p>
            <a:endParaRPr lang="fr-FR" dirty="0"/>
          </a:p>
        </p:txBody>
      </p:sp>
      <p:pic>
        <p:nvPicPr>
          <p:cNvPr id="9" name="Espace réservé du contenu 3" descr="Capture d’écran 2012-07-06 à 15.17.12.png"/>
          <p:cNvPicPr>
            <a:picLocks noChangeAspect="1"/>
          </p:cNvPicPr>
          <p:nvPr/>
        </p:nvPicPr>
        <p:blipFill>
          <a:blip r:embed="rId2"/>
          <a:stretch>
            <a:fillRect/>
          </a:stretch>
        </p:blipFill>
        <p:spPr>
          <a:xfrm>
            <a:off x="2672787" y="450096"/>
            <a:ext cx="3690734" cy="89673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534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5" name="ZoneTexte 4"/>
          <p:cNvSpPr txBox="1"/>
          <p:nvPr/>
        </p:nvSpPr>
        <p:spPr>
          <a:xfrm>
            <a:off x="549275" y="1400890"/>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602402" y="1725933"/>
            <a:ext cx="8348099" cy="2585323"/>
          </a:xfrm>
          <a:prstGeom prst="rect">
            <a:avLst/>
          </a:prstGeom>
          <a:noFill/>
        </p:spPr>
        <p:txBody>
          <a:bodyPr wrap="square" rtlCol="0">
            <a:spAutoFit/>
          </a:bodyPr>
          <a:lstStyle/>
          <a:p>
            <a:r>
              <a:rPr lang="en-US" b="1" dirty="0" smtClean="0"/>
              <a:t>Estimate Costs + Profits</a:t>
            </a:r>
          </a:p>
          <a:p>
            <a:endParaRPr lang="en-US" dirty="0" smtClean="0"/>
          </a:p>
          <a:p>
            <a:r>
              <a:rPr lang="en-US" dirty="0" smtClean="0"/>
              <a:t>How much do you think this will cost and why?  Estimate venue price, food &amp; beverage you’d provide, badge printing, sign printing, A/V, and any staff you may hire.</a:t>
            </a:r>
          </a:p>
          <a:p>
            <a:endParaRPr lang="en-US" dirty="0" smtClean="0"/>
          </a:p>
          <a:p>
            <a:r>
              <a:rPr lang="en-US" dirty="0" smtClean="0"/>
              <a:t>Then estimate profits.  How much do you realistically think you’ll sell to sponsors?  How much will tickets cost and how many do you think you’ll sell?</a:t>
            </a:r>
            <a:endParaRPr lang="en-US" dirty="0" smtClean="0"/>
          </a:p>
        </p:txBody>
      </p:sp>
      <p:pic>
        <p:nvPicPr>
          <p:cNvPr id="9" name="Espace réservé du contenu 3" descr="Capture d’écran 2012-07-06 à 15.17.12.png"/>
          <p:cNvPicPr>
            <a:picLocks noChangeAspect="1"/>
          </p:cNvPicPr>
          <p:nvPr/>
        </p:nvPicPr>
        <p:blipFill>
          <a:blip r:embed="rId2"/>
          <a:stretch>
            <a:fillRect/>
          </a:stretch>
        </p:blipFill>
        <p:spPr>
          <a:xfrm>
            <a:off x="2672787" y="450096"/>
            <a:ext cx="3690734" cy="89673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9571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sp>
        <p:nvSpPr>
          <p:cNvPr id="5" name="ZoneTexte 4"/>
          <p:cNvSpPr txBox="1"/>
          <p:nvPr/>
        </p:nvSpPr>
        <p:spPr>
          <a:xfrm>
            <a:off x="549275" y="1400890"/>
            <a:ext cx="8042276" cy="4031873"/>
          </a:xfrm>
          <a:prstGeom prst="rect">
            <a:avLst/>
          </a:prstGeom>
          <a:noFill/>
        </p:spPr>
        <p:txBody>
          <a:bodyPr wrap="square" rtlCol="0">
            <a:spAutoFit/>
          </a:bodyPr>
          <a:lstStyle/>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a:p>
            <a:endParaRPr lang="fr-FR" sz="1600" dirty="0" smtClean="0"/>
          </a:p>
          <a:p>
            <a:endParaRPr lang="fr-FR" sz="1600" dirty="0"/>
          </a:p>
        </p:txBody>
      </p:sp>
      <p:sp>
        <p:nvSpPr>
          <p:cNvPr id="3" name="ZoneTexte 2"/>
          <p:cNvSpPr txBox="1"/>
          <p:nvPr/>
        </p:nvSpPr>
        <p:spPr>
          <a:xfrm>
            <a:off x="591548" y="1845349"/>
            <a:ext cx="8086844" cy="3970318"/>
          </a:xfrm>
          <a:prstGeom prst="rect">
            <a:avLst/>
          </a:prstGeom>
          <a:noFill/>
        </p:spPr>
        <p:txBody>
          <a:bodyPr wrap="square" rtlCol="0">
            <a:spAutoFit/>
          </a:bodyPr>
          <a:lstStyle/>
          <a:p>
            <a:pPr algn="ctr"/>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interest and for </a:t>
            </a:r>
            <a:r>
              <a:rPr lang="fr-FR" dirty="0" err="1" smtClean="0"/>
              <a:t>taking</a:t>
            </a:r>
            <a:r>
              <a:rPr lang="fr-FR" dirty="0" smtClean="0"/>
              <a:t> the time </a:t>
            </a:r>
            <a:r>
              <a:rPr lang="fr-FR" dirty="0" err="1" smtClean="0"/>
              <a:t>complete</a:t>
            </a:r>
            <a:r>
              <a:rPr lang="fr-FR" dirty="0" smtClean="0"/>
              <a:t> </a:t>
            </a:r>
            <a:r>
              <a:rPr lang="fr-FR" dirty="0" err="1" smtClean="0"/>
              <a:t>our</a:t>
            </a:r>
            <a:r>
              <a:rPr lang="fr-FR" dirty="0" smtClean="0"/>
              <a:t> FailCon </a:t>
            </a:r>
            <a:r>
              <a:rPr lang="fr-FR" dirty="0" err="1" smtClean="0"/>
              <a:t>Licensing</a:t>
            </a:r>
            <a:r>
              <a:rPr lang="fr-FR" dirty="0" smtClean="0"/>
              <a:t> application.</a:t>
            </a:r>
          </a:p>
          <a:p>
            <a:pPr algn="ctr"/>
            <a:endParaRPr lang="fr-FR" dirty="0" smtClean="0"/>
          </a:p>
          <a:p>
            <a:pPr algn="ctr"/>
            <a:r>
              <a:rPr lang="fr-FR" dirty="0" smtClean="0"/>
              <a:t>Is </a:t>
            </a:r>
            <a:r>
              <a:rPr lang="fr-FR" dirty="0" err="1" smtClean="0"/>
              <a:t>there</a:t>
            </a:r>
            <a:r>
              <a:rPr lang="fr-FR" dirty="0" smtClean="0"/>
              <a:t> </a:t>
            </a:r>
            <a:r>
              <a:rPr lang="fr-FR" dirty="0" err="1" smtClean="0"/>
              <a:t>anything</a:t>
            </a:r>
            <a:r>
              <a:rPr lang="fr-FR" dirty="0" smtClean="0"/>
              <a:t> </a:t>
            </a:r>
            <a:r>
              <a:rPr lang="fr-FR" dirty="0" err="1" smtClean="0"/>
              <a:t>else</a:t>
            </a:r>
            <a:r>
              <a:rPr lang="fr-FR" dirty="0" smtClean="0"/>
              <a:t> </a:t>
            </a:r>
            <a:r>
              <a:rPr lang="fr-FR" dirty="0" err="1" smtClean="0"/>
              <a:t>you</a:t>
            </a:r>
            <a:r>
              <a:rPr lang="fr-FR" dirty="0" smtClean="0"/>
              <a:t> </a:t>
            </a:r>
            <a:r>
              <a:rPr lang="fr-FR" dirty="0" err="1" smtClean="0"/>
              <a:t>think</a:t>
            </a:r>
            <a:r>
              <a:rPr lang="fr-FR" dirty="0" smtClean="0"/>
              <a:t> </a:t>
            </a:r>
            <a:r>
              <a:rPr lang="fr-FR" dirty="0" err="1" smtClean="0"/>
              <a:t>we</a:t>
            </a:r>
            <a:r>
              <a:rPr lang="fr-FR" dirty="0" smtClean="0"/>
              <a:t> </a:t>
            </a:r>
            <a:r>
              <a:rPr lang="fr-FR" dirty="0" err="1" smtClean="0"/>
              <a:t>should</a:t>
            </a:r>
            <a:r>
              <a:rPr lang="fr-FR" dirty="0" smtClean="0"/>
              <a:t> know?  The more information </a:t>
            </a:r>
            <a:r>
              <a:rPr lang="fr-FR" dirty="0" err="1" smtClean="0"/>
              <a:t>we</a:t>
            </a:r>
            <a:r>
              <a:rPr lang="fr-FR" dirty="0" smtClean="0"/>
              <a:t> have on </a:t>
            </a:r>
            <a:r>
              <a:rPr lang="fr-FR" dirty="0" err="1" smtClean="0"/>
              <a:t>you</a:t>
            </a:r>
            <a:r>
              <a:rPr lang="fr-FR" dirty="0" smtClean="0"/>
              <a:t> and </a:t>
            </a:r>
            <a:r>
              <a:rPr lang="fr-FR" dirty="0" err="1" smtClean="0"/>
              <a:t>your</a:t>
            </a:r>
            <a:r>
              <a:rPr lang="fr-FR" dirty="0" smtClean="0"/>
              <a:t> </a:t>
            </a:r>
            <a:r>
              <a:rPr lang="fr-FR" dirty="0" err="1" smtClean="0"/>
              <a:t>idea</a:t>
            </a:r>
            <a:r>
              <a:rPr lang="fr-FR" dirty="0" smtClean="0"/>
              <a:t>, the </a:t>
            </a:r>
            <a:r>
              <a:rPr lang="fr-FR" dirty="0" err="1" smtClean="0"/>
              <a:t>better</a:t>
            </a:r>
            <a:r>
              <a:rPr lang="fr-FR" dirty="0" smtClean="0"/>
              <a:t>!</a:t>
            </a:r>
          </a:p>
          <a:p>
            <a:pPr algn="ctr"/>
            <a:endParaRPr lang="fr-FR" dirty="0" smtClean="0"/>
          </a:p>
          <a:p>
            <a:pPr algn="ctr"/>
            <a:endParaRPr lang="fr-FR" b="1" dirty="0" smtClean="0"/>
          </a:p>
          <a:p>
            <a:pPr algn="ctr"/>
            <a:r>
              <a:rPr lang="fr-FR" b="1" dirty="0" err="1" smtClean="0"/>
              <a:t>Then</a:t>
            </a:r>
            <a:r>
              <a:rPr lang="fr-FR" b="1" dirty="0" smtClean="0"/>
              <a:t> </a:t>
            </a:r>
            <a:r>
              <a:rPr lang="fr-FR" b="1" dirty="0" err="1" smtClean="0"/>
              <a:t>please</a:t>
            </a:r>
            <a:r>
              <a:rPr lang="fr-FR" b="1" dirty="0" smtClean="0"/>
              <a:t> </a:t>
            </a:r>
            <a:r>
              <a:rPr lang="fr-FR" b="1" dirty="0" err="1" smtClean="0"/>
              <a:t>send</a:t>
            </a:r>
            <a:r>
              <a:rPr lang="fr-FR" b="1" dirty="0" smtClean="0"/>
              <a:t> </a:t>
            </a:r>
            <a:r>
              <a:rPr lang="fr-FR" b="1" dirty="0" err="1" smtClean="0"/>
              <a:t>this</a:t>
            </a:r>
            <a:r>
              <a:rPr lang="fr-FR" b="1" dirty="0" smtClean="0"/>
              <a:t> to </a:t>
            </a:r>
            <a:r>
              <a:rPr lang="fr-FR" b="1" dirty="0" smtClean="0">
                <a:hlinkClick r:id="rId2"/>
              </a:rPr>
              <a:t>cass@thefailcon.com</a:t>
            </a:r>
            <a:r>
              <a:rPr lang="fr-FR" b="1" dirty="0" smtClean="0"/>
              <a:t>  </a:t>
            </a:r>
          </a:p>
          <a:p>
            <a:pPr algn="ctr"/>
            <a:endParaRPr lang="fr-FR" dirty="0" smtClean="0"/>
          </a:p>
          <a:p>
            <a:pPr algn="ctr"/>
            <a:r>
              <a:rPr lang="fr-FR" dirty="0" err="1" smtClean="0"/>
              <a:t>We’ll</a:t>
            </a:r>
            <a:r>
              <a:rPr lang="fr-FR" dirty="0" smtClean="0"/>
              <a:t> </a:t>
            </a:r>
            <a:r>
              <a:rPr lang="fr-FR" dirty="0" err="1" smtClean="0"/>
              <a:t>review</a:t>
            </a:r>
            <a:r>
              <a:rPr lang="fr-FR" dirty="0" smtClean="0"/>
              <a:t> </a:t>
            </a:r>
            <a:r>
              <a:rPr lang="fr-FR" dirty="0" err="1" smtClean="0"/>
              <a:t>it</a:t>
            </a:r>
            <a:r>
              <a:rPr lang="fr-FR" dirty="0" smtClean="0"/>
              <a:t>, email </a:t>
            </a:r>
            <a:r>
              <a:rPr lang="fr-FR" dirty="0" err="1" smtClean="0"/>
              <a:t>you</a:t>
            </a:r>
            <a:r>
              <a:rPr lang="fr-FR" dirty="0" smtClean="0"/>
              <a:t> </a:t>
            </a:r>
            <a:r>
              <a:rPr lang="fr-FR" dirty="0" err="1" smtClean="0"/>
              <a:t>with</a:t>
            </a:r>
            <a:r>
              <a:rPr lang="fr-FR" dirty="0" smtClean="0"/>
              <a:t> </a:t>
            </a:r>
            <a:r>
              <a:rPr lang="fr-FR" dirty="0" err="1" smtClean="0"/>
              <a:t>any</a:t>
            </a:r>
            <a:r>
              <a:rPr lang="fr-FR" dirty="0" smtClean="0"/>
              <a:t> questions </a:t>
            </a:r>
            <a:r>
              <a:rPr lang="fr-FR" dirty="0" err="1" smtClean="0"/>
              <a:t>we</a:t>
            </a:r>
            <a:r>
              <a:rPr lang="fr-FR" dirty="0" smtClean="0"/>
              <a:t> have, and </a:t>
            </a:r>
            <a:r>
              <a:rPr lang="fr-FR" dirty="0" err="1" smtClean="0"/>
              <a:t>schedule</a:t>
            </a:r>
            <a:r>
              <a:rPr lang="fr-FR" dirty="0" smtClean="0"/>
              <a:t> a </a:t>
            </a:r>
            <a:r>
              <a:rPr lang="fr-FR" dirty="0" err="1" smtClean="0"/>
              <a:t>follow-up</a:t>
            </a:r>
            <a:r>
              <a:rPr lang="fr-FR" dirty="0" smtClean="0"/>
              <a:t> call on </a:t>
            </a:r>
            <a:r>
              <a:rPr lang="fr-FR" dirty="0" err="1" smtClean="0"/>
              <a:t>Skype</a:t>
            </a:r>
            <a:r>
              <a:rPr lang="fr-FR" dirty="0" smtClean="0"/>
              <a:t> </a:t>
            </a:r>
            <a:r>
              <a:rPr lang="fr-FR" dirty="0" err="1" smtClean="0"/>
              <a:t>within</a:t>
            </a:r>
            <a:r>
              <a:rPr lang="fr-FR" dirty="0" smtClean="0"/>
              <a:t> the </a:t>
            </a:r>
            <a:r>
              <a:rPr lang="fr-FR" dirty="0" err="1" smtClean="0"/>
              <a:t>next</a:t>
            </a:r>
            <a:r>
              <a:rPr lang="fr-FR" dirty="0" smtClean="0"/>
              <a:t> 10 </a:t>
            </a:r>
            <a:r>
              <a:rPr lang="fr-FR" dirty="0" err="1" smtClean="0"/>
              <a:t>days</a:t>
            </a:r>
            <a:r>
              <a:rPr lang="fr-FR" dirty="0" smtClean="0"/>
              <a:t>.</a:t>
            </a:r>
          </a:p>
          <a:p>
            <a:pPr algn="ctr"/>
            <a:endParaRPr lang="fr-FR" dirty="0" smtClean="0"/>
          </a:p>
          <a:p>
            <a:pPr algn="ctr"/>
            <a:endParaRPr lang="fr-FR" dirty="0" smtClean="0"/>
          </a:p>
          <a:p>
            <a:pPr algn="ctr"/>
            <a:r>
              <a:rPr lang="fr-FR" b="1" dirty="0" err="1" smtClean="0"/>
              <a:t>Thank</a:t>
            </a:r>
            <a:r>
              <a:rPr lang="fr-FR" b="1" dirty="0" smtClean="0"/>
              <a:t> </a:t>
            </a:r>
            <a:r>
              <a:rPr lang="fr-FR" b="1" dirty="0" err="1" smtClean="0"/>
              <a:t>you</a:t>
            </a:r>
            <a:r>
              <a:rPr lang="fr-FR" b="1" dirty="0" smtClean="0"/>
              <a:t> </a:t>
            </a:r>
            <a:r>
              <a:rPr lang="fr-FR" b="1" dirty="0" err="1" smtClean="0"/>
              <a:t>again</a:t>
            </a:r>
            <a:r>
              <a:rPr lang="fr-FR" b="1" dirty="0" smtClean="0"/>
              <a:t>!</a:t>
            </a:r>
            <a:endParaRPr lang="fr-FR" b="1" dirty="0"/>
          </a:p>
        </p:txBody>
      </p:sp>
      <p:pic>
        <p:nvPicPr>
          <p:cNvPr id="9" name="Espace réservé du contenu 3" descr="Capture d’écran 2012-07-06 à 15.17.12.png"/>
          <p:cNvPicPr>
            <a:picLocks noChangeAspect="1"/>
          </p:cNvPicPr>
          <p:nvPr/>
        </p:nvPicPr>
        <p:blipFill>
          <a:blip r:embed="rId3"/>
          <a:stretch>
            <a:fillRect/>
          </a:stretch>
        </p:blipFill>
        <p:spPr>
          <a:xfrm>
            <a:off x="2672787" y="450096"/>
            <a:ext cx="3690734" cy="89673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04253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135</TotalTime>
  <Words>707</Words>
  <Application>Microsoft Macintosh PowerPoint</Application>
  <PresentationFormat>On-screen Show (4:3)</PresentationFormat>
  <Paragraphs>190</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Brise</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Roxanna Varza</dc:creator>
  <cp:lastModifiedBy>Nicholas Hopson</cp:lastModifiedBy>
  <cp:revision>20</cp:revision>
  <dcterms:created xsi:type="dcterms:W3CDTF">2013-04-15T05:59:24Z</dcterms:created>
  <dcterms:modified xsi:type="dcterms:W3CDTF">2013-04-15T06:21:51Z</dcterms:modified>
</cp:coreProperties>
</file>